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0" r:id="rId5"/>
    <p:sldId id="262" r:id="rId6"/>
    <p:sldId id="266" r:id="rId7"/>
    <p:sldId id="267" r:id="rId8"/>
    <p:sldId id="263" r:id="rId9"/>
    <p:sldId id="264" r:id="rId10"/>
    <p:sldId id="257" r:id="rId11"/>
    <p:sldId id="265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B9A-B3E6-4828-A02D-A1DB141AA293}" type="datetimeFigureOut">
              <a:rPr lang="hr-HR" smtClean="0"/>
              <a:t>16.10.2017.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15E3-77A9-432F-AD58-BD79C23BB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133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B9A-B3E6-4828-A02D-A1DB141AA293}" type="datetimeFigureOut">
              <a:rPr lang="hr-HR" smtClean="0"/>
              <a:t>16.10.2017.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15E3-77A9-432F-AD58-BD79C23BB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029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B9A-B3E6-4828-A02D-A1DB141AA293}" type="datetimeFigureOut">
              <a:rPr lang="hr-HR" smtClean="0"/>
              <a:t>16.10.2017.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15E3-77A9-432F-AD58-BD79C23BB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102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B9A-B3E6-4828-A02D-A1DB141AA293}" type="datetimeFigureOut">
              <a:rPr lang="hr-HR" smtClean="0"/>
              <a:t>16.10.2017.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15E3-77A9-432F-AD58-BD79C23BB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407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B9A-B3E6-4828-A02D-A1DB141AA293}" type="datetimeFigureOut">
              <a:rPr lang="hr-HR" smtClean="0"/>
              <a:t>16.10.2017.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15E3-77A9-432F-AD58-BD79C23BB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645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B9A-B3E6-4828-A02D-A1DB141AA293}" type="datetimeFigureOut">
              <a:rPr lang="hr-HR" smtClean="0"/>
              <a:t>16.10.2017.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15E3-77A9-432F-AD58-BD79C23BB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247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B9A-B3E6-4828-A02D-A1DB141AA293}" type="datetimeFigureOut">
              <a:rPr lang="hr-HR" smtClean="0"/>
              <a:t>16.10.2017.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15E3-77A9-432F-AD58-BD79C23BB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644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B9A-B3E6-4828-A02D-A1DB141AA293}" type="datetimeFigureOut">
              <a:rPr lang="hr-HR" smtClean="0"/>
              <a:t>16.10.2017.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15E3-77A9-432F-AD58-BD79C23BB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B9A-B3E6-4828-A02D-A1DB141AA293}" type="datetimeFigureOut">
              <a:rPr lang="hr-HR" smtClean="0"/>
              <a:t>16.10.2017.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15E3-77A9-432F-AD58-BD79C23BB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177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B9A-B3E6-4828-A02D-A1DB141AA293}" type="datetimeFigureOut">
              <a:rPr lang="hr-HR" smtClean="0"/>
              <a:t>16.10.2017.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15E3-77A9-432F-AD58-BD79C23BB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824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B9A-B3E6-4828-A02D-A1DB141AA293}" type="datetimeFigureOut">
              <a:rPr lang="hr-HR" smtClean="0"/>
              <a:t>16.10.2017.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15E3-77A9-432F-AD58-BD79C23BB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125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C6B9A-B3E6-4828-A02D-A1DB141AA293}" type="datetimeFigureOut">
              <a:rPr lang="hr-HR" smtClean="0"/>
              <a:t>16.10.2017.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615E3-77A9-432F-AD58-BD79C23BB5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56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5" y="0"/>
            <a:ext cx="9890975" cy="69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4" y="0"/>
            <a:ext cx="10289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9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32" y="153646"/>
            <a:ext cx="9002334" cy="66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30" y="0"/>
            <a:ext cx="8913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4" y="1050397"/>
            <a:ext cx="6242582" cy="4803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320" y="1368790"/>
            <a:ext cx="6036680" cy="448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182"/>
            <a:ext cx="12192000" cy="503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Violeta</dc:creator>
  <cp:lastModifiedBy>Violeta</cp:lastModifiedBy>
  <cp:revision>6</cp:revision>
  <dcterms:created xsi:type="dcterms:W3CDTF">2017-10-16T20:18:13Z</dcterms:created>
  <dcterms:modified xsi:type="dcterms:W3CDTF">2017-10-17T10:54:35Z</dcterms:modified>
</cp:coreProperties>
</file>