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91" r:id="rId5"/>
    <p:sldId id="283" r:id="rId6"/>
    <p:sldId id="292" r:id="rId7"/>
    <p:sldId id="281" r:id="rId8"/>
    <p:sldId id="293" r:id="rId9"/>
    <p:sldId id="296" r:id="rId10"/>
    <p:sldId id="265" r:id="rId11"/>
    <p:sldId id="259" r:id="rId12"/>
    <p:sldId id="297" r:id="rId13"/>
    <p:sldId id="298" r:id="rId14"/>
    <p:sldId id="299" r:id="rId15"/>
    <p:sldId id="300" r:id="rId16"/>
    <p:sldId id="301" r:id="rId17"/>
    <p:sldId id="302" r:id="rId18"/>
    <p:sldId id="262" r:id="rId19"/>
    <p:sldId id="295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1481" autoAdjust="0"/>
  </p:normalViewPr>
  <p:slideViewPr>
    <p:cSldViewPr>
      <p:cViewPr varScale="1">
        <p:scale>
          <a:sx n="48" d="100"/>
          <a:sy n="48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59114-34C1-48BB-8E87-18C7FEA5FDC7}" type="datetimeFigureOut">
              <a:rPr lang="sr-Latn-CS" smtClean="0"/>
              <a:pPr/>
              <a:t>28.8.2017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C165D-7B40-4DB4-A207-AC800620626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9992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28.8.2017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28.8.2017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28.8.2017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28.8.2017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28.8.2017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28.8.2017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28.8.2017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28.8.2017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28.8.2017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28.8.2017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786-112F-4114-859D-1824068D46F3}" type="datetimeFigureOut">
              <a:rPr lang="sr-Latn-CS" smtClean="0"/>
              <a:pPr/>
              <a:t>28.8.2017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D0A786-112F-4114-859D-1824068D46F3}" type="datetimeFigureOut">
              <a:rPr lang="sr-Latn-CS" smtClean="0"/>
              <a:pPr/>
              <a:t>28.8.2017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5D2DBC-9646-433C-AD65-87D93272E347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s-ekonomska-bracaradic-dj.skole.hr/nastava/projekti_COMENIUS_copy_copy/let_s_make_friends" TargetMode="External"/><Relationship Id="rId2" Type="http://schemas.openxmlformats.org/officeDocument/2006/relationships/hyperlink" Target="http://ss-ekonomska-bracaradic-dj.skole.hr/nastava/projekti/erasmus_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3458373"/>
            <a:ext cx="7772400" cy="2655897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ERASMUS+</a:t>
            </a:r>
            <a:br>
              <a:rPr lang="hr-HR" dirty="0" smtClean="0"/>
            </a:br>
            <a:r>
              <a:rPr lang="hr-HR" dirty="0" smtClean="0"/>
              <a:t>Projekt Poljska</a:t>
            </a:r>
            <a:br>
              <a:rPr lang="hr-HR" dirty="0" smtClean="0"/>
            </a:br>
            <a:r>
              <a:rPr lang="hr-HR" dirty="0" smtClean="0"/>
              <a:t>Tema: Izvan stereotipa – žene na tržištu rada</a:t>
            </a:r>
            <a:br>
              <a:rPr lang="hr-HR" dirty="0" smtClean="0"/>
            </a:br>
            <a:r>
              <a:rPr lang="hr-HR" dirty="0" smtClean="0"/>
              <a:t>Vrijeme: 12.05.- 21.05.2017.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00228" y="5429264"/>
            <a:ext cx="7343772" cy="1414064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Đakovo  </a:t>
            </a:r>
          </a:p>
          <a:p>
            <a:r>
              <a:rPr lang="hr-HR" dirty="0" smtClean="0"/>
              <a:t>Međužupanijsko stručno </a:t>
            </a:r>
            <a:r>
              <a:rPr lang="hr-HR" dirty="0" smtClean="0"/>
              <a:t>vijeće</a:t>
            </a:r>
          </a:p>
          <a:p>
            <a:r>
              <a:rPr lang="hr-HR" dirty="0" smtClean="0"/>
              <a:t> </a:t>
            </a:r>
            <a:r>
              <a:rPr lang="hr-HR" dirty="0" err="1" smtClean="0"/>
              <a:t>podsektorPoslovna</a:t>
            </a:r>
            <a:r>
              <a:rPr lang="hr-HR" dirty="0" smtClean="0"/>
              <a:t> administracija</a:t>
            </a:r>
          </a:p>
          <a:p>
            <a:r>
              <a:rPr lang="hr-HR" dirty="0" smtClean="0"/>
              <a:t> </a:t>
            </a:r>
            <a:endParaRPr lang="hr-HR" dirty="0" smtClean="0"/>
          </a:p>
          <a:p>
            <a:r>
              <a:rPr lang="hr-HR" dirty="0" smtClean="0"/>
              <a:t>Pripremila Bernardica Šušak</a:t>
            </a:r>
            <a:endParaRPr lang="hr-HR" dirty="0"/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r="309" b="1538"/>
          <a:stretch/>
        </p:blipFill>
        <p:spPr bwMode="auto">
          <a:xfrm>
            <a:off x="3714744" y="357166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5984" y="214288"/>
            <a:ext cx="6548483" cy="785819"/>
          </a:xfrm>
        </p:spPr>
        <p:txBody>
          <a:bodyPr>
            <a:noAutofit/>
          </a:bodyPr>
          <a:lstStyle/>
          <a:p>
            <a:pPr algn="ctr"/>
            <a:r>
              <a:rPr lang="hr-HR" sz="3600" dirty="0" smtClean="0"/>
              <a:t>UPOZNAVANJE I PREZENTACIJE UČENIKA</a:t>
            </a:r>
            <a:endParaRPr lang="hr-HR" sz="3600" dirty="0"/>
          </a:p>
        </p:txBody>
      </p:sp>
      <p:pic>
        <p:nvPicPr>
          <p:cNvPr id="12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r="309" b="1538"/>
          <a:stretch/>
        </p:blipFill>
        <p:spPr bwMode="auto">
          <a:xfrm>
            <a:off x="8143900" y="214290"/>
            <a:ext cx="1000100" cy="857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000107"/>
            <a:ext cx="4384840" cy="292093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181957"/>
            <a:ext cx="4153745" cy="2766993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4149080"/>
            <a:ext cx="4215412" cy="2808072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4784" y="4114710"/>
            <a:ext cx="4068993" cy="271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580642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Realizacija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r-HR" dirty="0" smtClean="0"/>
              <a:t>Prezentacije učenika o zemlji sudionika (Hrvatska, Italija i Poljska)</a:t>
            </a:r>
          </a:p>
          <a:p>
            <a:pPr marL="514350" indent="-514350">
              <a:buAutoNum type="arabicPeriod"/>
            </a:pPr>
            <a:r>
              <a:rPr lang="hr-HR" dirty="0" smtClean="0"/>
              <a:t>Prezentacije učenika - žene iz hrvatske povijesti, sporta i politike </a:t>
            </a:r>
          </a:p>
          <a:p>
            <a:pPr marL="514350" indent="-514350">
              <a:buAutoNum type="arabicPeriod"/>
            </a:pPr>
            <a:r>
              <a:rPr lang="hr-HR" dirty="0" smtClean="0"/>
              <a:t>Intervju sa zamjenicom župana</a:t>
            </a:r>
          </a:p>
          <a:p>
            <a:pPr marL="514350" indent="-514350">
              <a:buAutoNum type="arabicPeriod"/>
            </a:pPr>
            <a:r>
              <a:rPr lang="hr-HR" dirty="0" smtClean="0"/>
              <a:t>Intervju sa ženom u gradskom poglavarstvu</a:t>
            </a:r>
          </a:p>
          <a:p>
            <a:pPr marL="514350" indent="-514350">
              <a:buAutoNum type="arabicPeriod"/>
            </a:pPr>
            <a:r>
              <a:rPr lang="hr-HR" dirty="0" smtClean="0"/>
              <a:t>Intervju sa ravnateljicom škole</a:t>
            </a:r>
          </a:p>
          <a:p>
            <a:pPr marL="514350" indent="-514350">
              <a:buAutoNum type="arabicPeriod"/>
            </a:pPr>
            <a:r>
              <a:rPr lang="hr-HR" dirty="0" smtClean="0"/>
              <a:t>Posjet seoskom gospodarstvu – vlasnica žena</a:t>
            </a:r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786454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r="309" b="1538"/>
          <a:stretch/>
        </p:blipFill>
        <p:spPr bwMode="auto">
          <a:xfrm>
            <a:off x="4500562" y="5572140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INTERVJUI UČENIKA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849623"/>
            <a:ext cx="2901558" cy="193285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30594"/>
            <a:ext cx="4320480" cy="24302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623" y="2330594"/>
            <a:ext cx="4248472" cy="238976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849623"/>
            <a:ext cx="3384376" cy="19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62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POSJET SEOSKOM GOSPODARSTVU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7018"/>
            <a:ext cx="4584612" cy="3054013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4612" y="1847088"/>
            <a:ext cx="3895914" cy="273416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446823" y="4853942"/>
            <a:ext cx="3094422" cy="174061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713578"/>
            <a:ext cx="3593494" cy="20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67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597" y="704088"/>
            <a:ext cx="4405777" cy="247824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975" y="3933056"/>
            <a:ext cx="4281023" cy="24080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92900" y="1692396"/>
            <a:ext cx="5682762" cy="36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7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OBJAVA U LOKALNIM NOVINAMA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xmlns="" val="78430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REZULTATI AKTIVNOSTI U POLJSKOJ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/>
              <a:t>REZULTATI AKTIVNOSTI U POLJSKOJ</a:t>
            </a:r>
          </a:p>
          <a:p>
            <a:pPr lvl="0"/>
            <a:r>
              <a:rPr lang="hr-HR" dirty="0"/>
              <a:t>Hrabre žene Gorjana – film , legenda o </a:t>
            </a:r>
            <a:r>
              <a:rPr lang="hr-HR" dirty="0" err="1"/>
              <a:t>gorjanskim</a:t>
            </a:r>
            <a:r>
              <a:rPr lang="hr-HR" dirty="0"/>
              <a:t> </a:t>
            </a:r>
            <a:r>
              <a:rPr lang="hr-HR" dirty="0" err="1"/>
              <a:t>ljeljama</a:t>
            </a:r>
            <a:r>
              <a:rPr lang="hr-HR" dirty="0"/>
              <a:t> </a:t>
            </a:r>
          </a:p>
          <a:p>
            <a:pPr lvl="0"/>
            <a:r>
              <a:rPr lang="hr-HR" dirty="0"/>
              <a:t>Prezentacije – poznate žene Hrvatske u umjetnosti, sportu i svakodnevnom životu (</a:t>
            </a:r>
            <a:r>
              <a:rPr lang="hr-HR" dirty="0" err="1"/>
              <a:t>I.B.Mažuranić</a:t>
            </a:r>
            <a:r>
              <a:rPr lang="hr-HR" dirty="0"/>
              <a:t>, D. Pejačević, S Raškaj, M. Trnina, M. </a:t>
            </a:r>
            <a:r>
              <a:rPr lang="hr-HR" dirty="0" err="1"/>
              <a:t>Čorak</a:t>
            </a:r>
            <a:r>
              <a:rPr lang="hr-HR" dirty="0"/>
              <a:t>, M.J. Zagorka, J. Kostelić, K.G. Kitarović)</a:t>
            </a:r>
          </a:p>
          <a:p>
            <a:pPr lvl="0"/>
            <a:r>
              <a:rPr lang="hr-HR" dirty="0"/>
              <a:t>Stereotipi u različitim nacionalnostima</a:t>
            </a:r>
          </a:p>
          <a:p>
            <a:pPr lvl="0"/>
            <a:r>
              <a:rPr lang="hr-HR" dirty="0"/>
              <a:t>Izrada poslovnog plana na primjeru organiziranja turističkog putovanja za 20 osoba u trajanju od tjedan dana. Polazište, odredište, način putovanja, zanimljivosti i izleti po izboru, </a:t>
            </a:r>
            <a:r>
              <a:rPr lang="hr-HR" dirty="0" smtClean="0"/>
              <a:t>potrebno </a:t>
            </a:r>
            <a:r>
              <a:rPr lang="hr-HR" dirty="0"/>
              <a:t>je predvidjeti ukupne troškove</a:t>
            </a:r>
          </a:p>
          <a:p>
            <a:pPr lvl="0"/>
            <a:r>
              <a:rPr lang="hr-HR" dirty="0"/>
              <a:t>Intervjui s lokalnom političarkom pokrajine </a:t>
            </a:r>
            <a:r>
              <a:rPr lang="hr-HR" dirty="0" err="1"/>
              <a:t>Podlasi</a:t>
            </a:r>
            <a:r>
              <a:rPr lang="hr-HR" dirty="0"/>
              <a:t>, ravnateljicom </a:t>
            </a:r>
            <a:r>
              <a:rPr lang="hr-HR" dirty="0" err="1"/>
              <a:t>gimanzije</a:t>
            </a:r>
            <a:r>
              <a:rPr lang="hr-HR" dirty="0"/>
              <a:t> </a:t>
            </a:r>
            <a:r>
              <a:rPr lang="hr-HR" dirty="0" err="1"/>
              <a:t>I.Pavla</a:t>
            </a:r>
            <a:r>
              <a:rPr lang="hr-HR" dirty="0"/>
              <a:t> II u </a:t>
            </a:r>
            <a:r>
              <a:rPr lang="hr-HR" dirty="0" err="1"/>
              <a:t>Sokolki</a:t>
            </a:r>
            <a:r>
              <a:rPr lang="hr-HR" dirty="0"/>
              <a:t>, </a:t>
            </a:r>
            <a:r>
              <a:rPr lang="hr-HR" dirty="0" smtClean="0"/>
              <a:t>te službenicom  </a:t>
            </a:r>
            <a:r>
              <a:rPr lang="hr-HR" dirty="0"/>
              <a:t>u gradskoj upravi.</a:t>
            </a:r>
          </a:p>
          <a:p>
            <a:pPr lvl="0"/>
            <a:r>
              <a:rPr lang="hr-HR" dirty="0"/>
              <a:t>Cjelodnevni boravak na seoskom gospodarstvu kojeg vodi žena, pripremanje i pečenje kruha na tradicionalan način, izrada plakata s nacionalnim jelima za 5 obroka dnevno,(nacionalni timovi)</a:t>
            </a:r>
          </a:p>
          <a:p>
            <a:pPr lvl="0"/>
            <a:r>
              <a:rPr lang="hr-HR" dirty="0"/>
              <a:t>Izrada plakata s kulturnim i tradicijskim obilježjima svoje zemlje po kojima je prepoznatljiva u Europi i šire (nacionalni timovi)</a:t>
            </a:r>
          </a:p>
          <a:p>
            <a:pPr lvl="0"/>
            <a:r>
              <a:rPr lang="hr-HR" dirty="0"/>
              <a:t>PPT o boravku u </a:t>
            </a:r>
            <a:r>
              <a:rPr lang="hr-HR" dirty="0" err="1"/>
              <a:t>Bialystoku</a:t>
            </a:r>
            <a:r>
              <a:rPr lang="hr-HR" dirty="0"/>
              <a:t> i </a:t>
            </a:r>
            <a:r>
              <a:rPr lang="hr-HR" dirty="0" err="1"/>
              <a:t>Sokolki</a:t>
            </a:r>
            <a:r>
              <a:rPr lang="hr-HR" dirty="0"/>
              <a:t> (mješovite skupine)</a:t>
            </a:r>
          </a:p>
          <a:p>
            <a:pPr lvl="0"/>
            <a:r>
              <a:rPr lang="hr-HR" dirty="0"/>
              <a:t>Dva dokumentarna filma o aktivnostima tijekom mobilnosti (Poljski tim)</a:t>
            </a:r>
          </a:p>
          <a:p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728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xmlns="" val="272694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 DOJMOVI UČENICE</a:t>
            </a: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„ Moji dojmovi projekta u Poljskoj su samo pozitivni.</a:t>
            </a:r>
          </a:p>
          <a:p>
            <a:pPr marL="0" indent="0">
              <a:buNone/>
            </a:pPr>
            <a:r>
              <a:rPr lang="hr-HR" dirty="0" smtClean="0"/>
              <a:t>Tema projekta bila je Žene na tržištu rada i svi smo zaključili kako su žene suptilno u nekim poslovima i zadatcima podcijenjene i da ima dosta stereotipa o ženama.</a:t>
            </a:r>
          </a:p>
          <a:p>
            <a:pPr marL="0" indent="0">
              <a:buNone/>
            </a:pPr>
            <a:r>
              <a:rPr lang="hr-HR" dirty="0" smtClean="0"/>
              <a:t>Stekla sam mnogo iskustava na području jezika, socijalnosti, kulture i ekonomije. Takvi projekti će mi pomoći u daljnjem obrazovanju i zahvalna sam što sam imala priliku sudjelovati.”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i="1" dirty="0" smtClean="0"/>
              <a:t>Marina Milošević, 3E1</a:t>
            </a:r>
          </a:p>
        </p:txBody>
      </p:sp>
      <p:pic>
        <p:nvPicPr>
          <p:cNvPr id="8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r="309" b="1538"/>
          <a:stretch/>
        </p:blipFill>
        <p:spPr bwMode="auto">
          <a:xfrm>
            <a:off x="7715272" y="214290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Više o svim projektima 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http://ss-ekonomska-</a:t>
            </a:r>
            <a:r>
              <a:rPr lang="hr-HR" dirty="0" err="1" smtClean="0">
                <a:hlinkClick r:id="rId2"/>
              </a:rPr>
              <a:t>bracaradic</a:t>
            </a:r>
            <a:r>
              <a:rPr lang="hr-HR" dirty="0" smtClean="0">
                <a:hlinkClick r:id="rId2"/>
              </a:rPr>
              <a:t>-dj.skole.hr/nastava/projekti</a:t>
            </a:r>
          </a:p>
          <a:p>
            <a:r>
              <a:rPr lang="hr-HR" dirty="0" smtClean="0">
                <a:hlinkClick r:id="rId2"/>
              </a:rPr>
              <a:t>http://ss-ekonomska-</a:t>
            </a:r>
            <a:r>
              <a:rPr lang="hr-HR" dirty="0" err="1" smtClean="0">
                <a:hlinkClick r:id="rId2"/>
              </a:rPr>
              <a:t>bracaradic</a:t>
            </a:r>
            <a:r>
              <a:rPr lang="hr-HR" dirty="0" smtClean="0">
                <a:hlinkClick r:id="rId2"/>
              </a:rPr>
              <a:t>-dj.skole.hr/nastava/projekti/</a:t>
            </a:r>
            <a:r>
              <a:rPr lang="hr-HR" dirty="0" err="1" smtClean="0">
                <a:hlinkClick r:id="rId2"/>
              </a:rPr>
              <a:t>erasmus</a:t>
            </a:r>
            <a:r>
              <a:rPr lang="hr-HR" dirty="0" smtClean="0">
                <a:hlinkClick r:id="rId2"/>
              </a:rPr>
              <a:t>_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http://ss-ekonomska-</a:t>
            </a:r>
            <a:r>
              <a:rPr lang="hr-HR" dirty="0" err="1" smtClean="0">
                <a:hlinkClick r:id="rId3"/>
              </a:rPr>
              <a:t>bracaradic</a:t>
            </a:r>
            <a:r>
              <a:rPr lang="hr-HR" dirty="0" smtClean="0">
                <a:hlinkClick r:id="rId3"/>
              </a:rPr>
              <a:t>-dj.skole.hr/nastava/projekti_COMENIUS_</a:t>
            </a:r>
            <a:r>
              <a:rPr lang="hr-HR" dirty="0" err="1" smtClean="0">
                <a:hlinkClick r:id="rId3"/>
              </a:rPr>
              <a:t>copy</a:t>
            </a:r>
            <a:r>
              <a:rPr lang="hr-HR" dirty="0" smtClean="0">
                <a:hlinkClick r:id="rId3"/>
              </a:rPr>
              <a:t>_</a:t>
            </a:r>
            <a:r>
              <a:rPr lang="hr-HR" dirty="0" err="1" smtClean="0">
                <a:hlinkClick r:id="rId3"/>
              </a:rPr>
              <a:t>copy</a:t>
            </a:r>
            <a:r>
              <a:rPr lang="hr-HR" dirty="0" smtClean="0">
                <a:hlinkClick r:id="rId3"/>
              </a:rPr>
              <a:t>/let_s_</a:t>
            </a:r>
            <a:r>
              <a:rPr lang="hr-HR" dirty="0" err="1" smtClean="0">
                <a:hlinkClick r:id="rId3"/>
              </a:rPr>
              <a:t>make</a:t>
            </a:r>
            <a:r>
              <a:rPr lang="hr-HR" dirty="0" smtClean="0">
                <a:hlinkClick r:id="rId3"/>
              </a:rPr>
              <a:t>_</a:t>
            </a:r>
            <a:r>
              <a:rPr lang="hr-HR" dirty="0" err="1" smtClean="0">
                <a:hlinkClick r:id="rId3"/>
              </a:rPr>
              <a:t>friends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Erasmus</a:t>
            </a:r>
            <a:r>
              <a:rPr lang="hr-HR" dirty="0" smtClean="0"/>
              <a:t> + u Ekonomskoj školi Braća Radić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Sudjelovali su: </a:t>
            </a:r>
          </a:p>
          <a:p>
            <a:r>
              <a:rPr lang="hr-HR" dirty="0" smtClean="0"/>
              <a:t>- 8 učenika trećih razreda (4 Ž, 4M) </a:t>
            </a:r>
          </a:p>
          <a:p>
            <a:r>
              <a:rPr lang="hr-HR" dirty="0" smtClean="0"/>
              <a:t>- 2 nastavnice</a:t>
            </a:r>
            <a:endParaRPr lang="hr-HR" dirty="0"/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86454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r="309" b="1538"/>
          <a:stretch/>
        </p:blipFill>
        <p:spPr bwMode="auto">
          <a:xfrm>
            <a:off x="4000496" y="5500702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Mobilnosti </a:t>
            </a:r>
            <a:r>
              <a:rPr lang="hr-HR" dirty="0" err="1" smtClean="0"/>
              <a:t>Erasmus</a:t>
            </a:r>
            <a:r>
              <a:rPr lang="hr-HR" dirty="0" smtClean="0"/>
              <a:t>+ projekata u školi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PRIPREMA PROJEKTA</a:t>
            </a:r>
          </a:p>
          <a:p>
            <a:r>
              <a:rPr lang="hr-HR" dirty="0" smtClean="0"/>
              <a:t>Istraživanja učenika o poznatim ženama iz hrvatske povijesti i utjecajnim ženama današnjice</a:t>
            </a:r>
          </a:p>
          <a:p>
            <a:r>
              <a:rPr lang="hr-HR" dirty="0" smtClean="0"/>
              <a:t> Izrada prezentacija </a:t>
            </a:r>
            <a:endParaRPr lang="hr-HR" dirty="0"/>
          </a:p>
          <a:p>
            <a:r>
              <a:rPr lang="hr-HR" dirty="0" smtClean="0"/>
              <a:t>Posjeti i radionice sa ženama poduzetnicama</a:t>
            </a:r>
          </a:p>
          <a:p>
            <a:r>
              <a:rPr lang="hr-HR" dirty="0" smtClean="0"/>
              <a:t>Snimanje filma o </a:t>
            </a:r>
            <a:r>
              <a:rPr lang="hr-HR" dirty="0" err="1" smtClean="0"/>
              <a:t>Gorjanskim</a:t>
            </a:r>
            <a:r>
              <a:rPr lang="hr-HR" dirty="0" smtClean="0"/>
              <a:t> </a:t>
            </a:r>
            <a:r>
              <a:rPr lang="hr-HR" dirty="0" err="1" smtClean="0"/>
              <a:t>ljeljama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5643578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r="309" b="1538"/>
          <a:stretch/>
        </p:blipFill>
        <p:spPr bwMode="auto">
          <a:xfrm>
            <a:off x="4071934" y="5357826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RADIONICE </a:t>
            </a:r>
            <a:br>
              <a:rPr lang="hr-HR" dirty="0" smtClean="0"/>
            </a:br>
            <a:r>
              <a:rPr lang="hr-HR" dirty="0" smtClean="0"/>
              <a:t>1. Novinarka Glasa Slavonije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Maja </a:t>
            </a:r>
            <a:r>
              <a:rPr lang="hr-HR" dirty="0" err="1" smtClean="0"/>
              <a:t>Muškić</a:t>
            </a:r>
            <a:r>
              <a:rPr lang="hr-HR" dirty="0"/>
              <a:t>: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- novinarka - dopisnica glasa Slavonije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       - zahtjevnost zanimanja, prepreke s kojim se susreće svakodnevno u obavljanju posla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- žena i majka djeteta s posebnim potrebama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- zadovoljstvo</a:t>
            </a:r>
          </a:p>
          <a:p>
            <a:pPr marL="0" indent="0">
              <a:buNone/>
            </a:pPr>
            <a:r>
              <a:rPr lang="hr-HR" dirty="0" smtClean="0"/>
              <a:t> </a:t>
            </a:r>
          </a:p>
          <a:p>
            <a:pPr marL="0" indent="0" algn="ctr">
              <a:buNone/>
            </a:pPr>
            <a:r>
              <a:rPr lang="hr-HR" sz="2400" dirty="0" smtClean="0"/>
              <a:t>„ DOBRU  PRIČU ČINE DOBAR TEKST I DOBRA FOTOGRAFIJA.”</a:t>
            </a:r>
          </a:p>
          <a:p>
            <a:pPr marL="514350" indent="-514350">
              <a:buAutoNum type="arabicPeriod"/>
            </a:pPr>
            <a:endParaRPr lang="hr-HR" dirty="0"/>
          </a:p>
          <a:p>
            <a:pPr marL="514350" indent="-514350">
              <a:buAutoNum type="arabicPeriod"/>
            </a:pP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Vlasnica prodavaonice obuće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- Ruža Leko </a:t>
            </a:r>
          </a:p>
          <a:p>
            <a:r>
              <a:rPr lang="hr-HR" dirty="0" smtClean="0"/>
              <a:t>- završena škola poslovnog tajnika, a želja prodavačica</a:t>
            </a:r>
          </a:p>
          <a:p>
            <a:r>
              <a:rPr lang="hr-HR" dirty="0" smtClean="0"/>
              <a:t>- ostaje bez posla i upušta se u poduzetničke vode (pomoć bivšeg poslodavca)</a:t>
            </a:r>
          </a:p>
          <a:p>
            <a:r>
              <a:rPr lang="hr-HR" dirty="0" smtClean="0"/>
              <a:t>Ističe da se ključ uspjeha nalazi u 5 važnih stvari: UPORNOST,</a:t>
            </a:r>
          </a:p>
          <a:p>
            <a:r>
              <a:rPr lang="hr-HR" dirty="0" smtClean="0"/>
              <a:t> SAMOPOUZDANJE,</a:t>
            </a:r>
          </a:p>
          <a:p>
            <a:r>
              <a:rPr lang="hr-HR" dirty="0" smtClean="0"/>
              <a:t> OBITELJ, LJUBAZNOST I</a:t>
            </a:r>
          </a:p>
          <a:p>
            <a:r>
              <a:rPr lang="hr-HR" dirty="0" smtClean="0"/>
              <a:t>  PROFESIONALNOST.</a:t>
            </a:r>
            <a:endParaRPr lang="hr-HR" dirty="0"/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r="309" b="1538"/>
          <a:stretch/>
        </p:blipFill>
        <p:spPr bwMode="auto">
          <a:xfrm>
            <a:off x="6786578" y="428604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3. Vlasnica  obrta za proizvodnju kolača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Tatjana Majstorović</a:t>
            </a:r>
          </a:p>
          <a:p>
            <a:r>
              <a:rPr lang="hr-HR" dirty="0" smtClean="0"/>
              <a:t>- po zanimanju ekonomistica</a:t>
            </a:r>
          </a:p>
          <a:p>
            <a:r>
              <a:rPr lang="hr-HR" dirty="0" smtClean="0"/>
              <a:t>- ostaje bez posla i upušta se u poduzetništvo</a:t>
            </a:r>
          </a:p>
          <a:p>
            <a:r>
              <a:rPr lang="hr-HR" dirty="0" smtClean="0"/>
              <a:t>- zavoljela posao i postaje poznata poduzetnica.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4.„ Žena je stvorena da bude ravnopravna muškarcu”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- profesorica engleskog i njemačkog jezika,          </a:t>
            </a:r>
          </a:p>
          <a:p>
            <a:r>
              <a:rPr lang="hr-HR" dirty="0" smtClean="0"/>
              <a:t>- ravnateljica škole,</a:t>
            </a:r>
          </a:p>
          <a:p>
            <a:r>
              <a:rPr lang="hr-HR" dirty="0" smtClean="0"/>
              <a:t>Tema: izjave poznatih osoba o ženama</a:t>
            </a:r>
          </a:p>
          <a:p>
            <a:pPr marL="0" indent="0">
              <a:buNone/>
            </a:pPr>
            <a:r>
              <a:rPr lang="hr-HR" dirty="0" smtClean="0"/>
              <a:t>Izjava europarlamentarca iz Poljske:</a:t>
            </a:r>
            <a:endParaRPr lang="hr-HR" dirty="0"/>
          </a:p>
          <a:p>
            <a:r>
              <a:rPr lang="hr-HR" dirty="0" smtClean="0"/>
              <a:t>„ Žene trebaju biti manje plaćene jer su manje inteligentne od muškaraca.”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1" descr="http://www.sepie.es/doc/comunicacion/logos/cofinanciadoE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5572140"/>
            <a:ext cx="2000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" descr="C:\Users\00\AppData\Local\Microsoft\Windows\INetCache\Content.Word\image-bc6662ea50d123df5179d1f3ed17c064a89e30fd2bbf8fdf20083eea9f7f9cba-V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4" b="97344" l="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r="309" b="1538"/>
          <a:stretch/>
        </p:blipFill>
        <p:spPr bwMode="auto">
          <a:xfrm>
            <a:off x="6072198" y="5357826"/>
            <a:ext cx="1285884" cy="1000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5</a:t>
            </a:r>
            <a:r>
              <a:rPr lang="hr-HR" dirty="0" smtClean="0"/>
              <a:t>. Vlasnica knjigovodstvenog servisa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Jaka Beljan</a:t>
            </a:r>
          </a:p>
          <a:p>
            <a:pPr marL="0" indent="0">
              <a:buNone/>
            </a:pPr>
            <a:r>
              <a:rPr lang="hr-HR" dirty="0" smtClean="0"/>
              <a:t>   - diplomirana ekonomistica,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- vlastiti posao (osobne prirode),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- nekoliko zaposlenih,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- vodi poslovne knjige 10-ak tvrtki</a:t>
            </a:r>
          </a:p>
          <a:p>
            <a:pPr marL="0" indent="0">
              <a:buNone/>
            </a:pPr>
            <a:endParaRPr lang="hr-H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6</a:t>
            </a:r>
            <a:r>
              <a:rPr lang="hr-HR" dirty="0" smtClean="0"/>
              <a:t>.  „</a:t>
            </a:r>
            <a:r>
              <a:rPr lang="hr-HR" sz="4000" dirty="0" smtClean="0"/>
              <a:t>NAJVIŠE </a:t>
            </a:r>
            <a:r>
              <a:rPr lang="hr-HR" sz="4000" dirty="0"/>
              <a:t>SAM NAUČILA NA VLASTITIM </a:t>
            </a:r>
            <a:r>
              <a:rPr lang="hr-HR" sz="4000" dirty="0" smtClean="0"/>
              <a:t>POGREŠKAMA.”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- vlasnica knjigovodstvenog servisa u Đakovu</a:t>
            </a:r>
          </a:p>
          <a:p>
            <a:pPr>
              <a:buFontTx/>
              <a:buChar char="-"/>
            </a:pPr>
            <a:r>
              <a:rPr lang="hr-HR" dirty="0" smtClean="0"/>
              <a:t>Hrvatska priča – tvrtka se raspala i trebalo je pronaći rješenje egzistencije</a:t>
            </a:r>
          </a:p>
          <a:p>
            <a:pPr>
              <a:buFontTx/>
              <a:buChar char="-"/>
            </a:pPr>
            <a:r>
              <a:rPr lang="hr-HR" dirty="0" smtClean="0"/>
              <a:t>- vlastiti posao – nastavlja raditi ono za što je školovana i što je već radila.</a:t>
            </a:r>
          </a:p>
          <a:p>
            <a:pPr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r>
              <a:rPr lang="hr-HR" dirty="0" smtClean="0"/>
              <a:t>„ Rješenje trebate pronaći sami.” – izjava starije kolegice u tvrtki u kojoj je radila.</a:t>
            </a:r>
          </a:p>
          <a:p>
            <a:pPr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78210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787</TotalTime>
  <Words>666</Words>
  <Application>Microsoft Office PowerPoint</Application>
  <PresentationFormat>Prikaz na zaslonu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Tijek</vt:lpstr>
      <vt:lpstr> ERASMUS+ Projekt Poljska Tema: Izvan stereotipa – žene na tržištu rada Vrijeme: 12.05.- 21.05.2017. </vt:lpstr>
      <vt:lpstr>Erasmus + u Ekonomskoj školi Braća Radić</vt:lpstr>
      <vt:lpstr>Mobilnosti Erasmus+ projekata u školi</vt:lpstr>
      <vt:lpstr>RADIONICE  1. Novinarka Glasa Slavonije</vt:lpstr>
      <vt:lpstr>2. Vlasnica prodavaonice obuće</vt:lpstr>
      <vt:lpstr>3. Vlasnica  obrta za proizvodnju kolača</vt:lpstr>
      <vt:lpstr> 4.„ Žena je stvorena da bude ravnopravna muškarcu”</vt:lpstr>
      <vt:lpstr>5. Vlasnica knjigovodstvenog servisa</vt:lpstr>
      <vt:lpstr>  6.  „NAJVIŠE SAM NAUČILA NA VLASTITIM POGREŠKAMA.”</vt:lpstr>
      <vt:lpstr>UPOZNAVANJE I PREZENTACIJE UČENIKA</vt:lpstr>
      <vt:lpstr>Realizacija projekta</vt:lpstr>
      <vt:lpstr>INTERVJUI UČENIKA</vt:lpstr>
      <vt:lpstr>POSJET SEOSKOM GOSPODARSTVU</vt:lpstr>
      <vt:lpstr>Slajd 14</vt:lpstr>
      <vt:lpstr>OBJAVA U LOKALNIM NOVINAMA</vt:lpstr>
      <vt:lpstr>REZULTATI AKTIVNOSTI U POLJSKOJ</vt:lpstr>
      <vt:lpstr>Slajd 17</vt:lpstr>
      <vt:lpstr> DOJMOVI UČENICE</vt:lpstr>
      <vt:lpstr>Više o svim projektima 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Projekti EK razdoblje 2014. – 2010.</dc:title>
  <dc:creator>KORISNIK</dc:creator>
  <cp:lastModifiedBy>KORISNIK</cp:lastModifiedBy>
  <cp:revision>98</cp:revision>
  <dcterms:created xsi:type="dcterms:W3CDTF">2017-02-28T09:19:20Z</dcterms:created>
  <dcterms:modified xsi:type="dcterms:W3CDTF">2017-08-28T00:13:01Z</dcterms:modified>
</cp:coreProperties>
</file>